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70" r:id="rId5"/>
    <p:sldId id="271" r:id="rId6"/>
    <p:sldId id="266" r:id="rId7"/>
    <p:sldId id="276" r:id="rId8"/>
    <p:sldId id="278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54" d="100"/>
          <a:sy n="54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print"/>
          <a:srcRect t="9685" b="26262"/>
          <a:stretch>
            <a:fillRect/>
          </a:stretch>
        </p:blipFill>
        <p:spPr bwMode="auto">
          <a:xfrm>
            <a:off x="827584" y="0"/>
            <a:ext cx="754500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3"/>
            <a:ext cx="6768752" cy="443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8832" cy="46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2788"/>
            <a:ext cx="3816424" cy="3816424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19713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12368" cy="4394410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print"/>
          <a:srcRect l="12709" r="16401" b="-1370"/>
          <a:stretch>
            <a:fillRect/>
          </a:stretch>
        </p:blipFill>
        <p:spPr bwMode="auto">
          <a:xfrm>
            <a:off x="3923928" y="2204864"/>
            <a:ext cx="501331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print"/>
          <a:srcRect l="551" t="22700" r="5900"/>
          <a:stretch>
            <a:fillRect/>
          </a:stretch>
        </p:blipFill>
        <p:spPr bwMode="auto">
          <a:xfrm>
            <a:off x="251520" y="1340768"/>
            <a:ext cx="8728654" cy="50604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179512" y="1660864"/>
            <a:ext cx="8784976" cy="50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медицинскую 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print"/>
          <a:srcRect t="63650"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4581128"/>
            <a:ext cx="7772400" cy="150018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Дубышкина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Анатольевна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153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2020-03-16T09:47:13Z</dcterms:created>
  <dcterms:modified xsi:type="dcterms:W3CDTF">2020-09-22T00:10:05Z</dcterms:modified>
</cp:coreProperties>
</file>