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9" r:id="rId4"/>
    <p:sldId id="270" r:id="rId5"/>
    <p:sldId id="271" r:id="rId6"/>
    <p:sldId id="266" r:id="rId7"/>
    <p:sldId id="276" r:id="rId8"/>
    <p:sldId id="278" r:id="rId9"/>
    <p:sldId id="27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1E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54" d="100"/>
          <a:sy n="54" d="100"/>
        </p:scale>
        <p:origin x="-13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45AE6-392F-481A-8DD7-9E08DC16F1CC}" type="datetimeFigureOut">
              <a:rPr lang="ru-RU" smtClean="0"/>
              <a:pPr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ksosh2.siteedu.ru/media/cache/4d/6b/4d6b31070d3ad723d2e2e931df4235a4.png"/>
          <p:cNvPicPr>
            <a:picLocks noChangeAspect="1" noChangeArrowheads="1"/>
          </p:cNvPicPr>
          <p:nvPr/>
        </p:nvPicPr>
        <p:blipFill>
          <a:blip r:embed="rId2" cstate="print"/>
          <a:srcRect t="9685" b="26262"/>
          <a:stretch>
            <a:fillRect/>
          </a:stretch>
        </p:blipFill>
        <p:spPr bwMode="auto">
          <a:xfrm>
            <a:off x="827584" y="0"/>
            <a:ext cx="7545002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Коронавирусы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 — это целое семейство вирусов (40 видов, которые поражают человека, кошек, птиц, собак, крупный рогатый скот, свиней и зайцев. Впервые он был выделен в 1965 году у пациента с острым ринитом. 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Коронавирусы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 постоянно эволюционируют.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avatars.mds.yandex.net/get-pdb/2979188/177d09a7-5068-4f5f-b52f-14527a9ef2ed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204863"/>
            <a:ext cx="6768752" cy="4435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Своё название он получил из-за ворсинок на оболочке, которые по форме напоминают солнечную корону во время затмения.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naked-science.ru/wp-content/uploads/2020/01/Snimok-ekrana-ot-2020-01-24-13-15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488832" cy="4695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можно заразиться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короновирусом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484784"/>
            <a:ext cx="79044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Инфекция распространяется воздушно – </a:t>
            </a:r>
          </a:p>
          <a:p>
            <a:r>
              <a:rPr lang="ru-RU" sz="32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капельным путем.</a:t>
            </a:r>
          </a:p>
          <a:p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s://www.syl.ru/misc/i/ai/208491/950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82788"/>
            <a:ext cx="3816424" cy="3816424"/>
          </a:xfrm>
          <a:prstGeom prst="rect">
            <a:avLst/>
          </a:prstGeom>
          <a:noFill/>
        </p:spPr>
      </p:pic>
      <p:pic>
        <p:nvPicPr>
          <p:cNvPr id="10" name="Picture 2" descr="https://thumbs.dreamstime.com/b/%D0%BA%D0%BE%D0%BD%D1%82%D0%B0%D0%B3%D0%B8%D0%BE%D0%B7%D0%BD%D0%BE%D0%B5-%D0%B7%D0%B0%D0%B1%D0%BE-%D0%B5%D0%B2%D0%B0%D0%BD%D0%B8%D0%B5-29627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780928"/>
            <a:ext cx="3819713" cy="3762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Заражение возможно при тесном контакте с больным человеком.</a:t>
            </a:r>
            <a:endParaRPr lang="ru-RU" dirty="0"/>
          </a:p>
        </p:txBody>
      </p:sp>
      <p:pic>
        <p:nvPicPr>
          <p:cNvPr id="12290" name="Picture 2" descr="https://img.joinfo.ua/i/2017/02/58b5ab13ee2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3312368" cy="4394410"/>
          </a:xfrm>
          <a:prstGeom prst="rect">
            <a:avLst/>
          </a:prstGeom>
          <a:noFill/>
        </p:spPr>
      </p:pic>
      <p:pic>
        <p:nvPicPr>
          <p:cNvPr id="5" name="Picture 2" descr="https://slavdelo.dn.ua/wp-content/uploads/2016/07/mikrobyi1-1024x576.jpg"/>
          <p:cNvPicPr>
            <a:picLocks noChangeAspect="1" noChangeArrowheads="1"/>
          </p:cNvPicPr>
          <p:nvPr/>
        </p:nvPicPr>
        <p:blipFill>
          <a:blip r:embed="rId3" cstate="print"/>
          <a:srcRect l="12709" r="16401" b="-1370"/>
          <a:stretch>
            <a:fillRect/>
          </a:stretch>
        </p:blipFill>
        <p:spPr bwMode="auto">
          <a:xfrm>
            <a:off x="3923928" y="2204864"/>
            <a:ext cx="5013314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Защитись от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короновируса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static.oshkole.ru/editor_images/86154.jpg"/>
          <p:cNvPicPr>
            <a:picLocks noChangeAspect="1" noChangeArrowheads="1"/>
          </p:cNvPicPr>
          <p:nvPr/>
        </p:nvPicPr>
        <p:blipFill>
          <a:blip r:embed="rId2" cstate="print"/>
          <a:srcRect l="551" t="22700" r="5900"/>
          <a:stretch>
            <a:fillRect/>
          </a:stretch>
        </p:blipFill>
        <p:spPr bwMode="auto">
          <a:xfrm>
            <a:off x="251520" y="1340768"/>
            <a:ext cx="8728654" cy="5060413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431577" y="43934"/>
            <a:ext cx="2808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6D64F9"/>
                </a:solidFill>
                <a:effectLst/>
                <a:latin typeface="Arial" pitchFamily="34" charset="0"/>
                <a:cs typeface="Arial" pitchFamily="34" charset="0"/>
              </a:rPr>
              <a:t>   </a:t>
            </a:r>
            <a:r>
              <a:rPr kumimoji="0" lang="ru-RU" sz="9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9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6D64F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/>
          <a:srcRect t="22700"/>
          <a:stretch>
            <a:fillRect/>
          </a:stretch>
        </p:blipFill>
        <p:spPr bwMode="auto">
          <a:xfrm>
            <a:off x="179512" y="1660864"/>
            <a:ext cx="8784976" cy="509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" name="Picture 6" descr="https://dsrodn13.nubex.ru/resources/10260/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996951"/>
            <a:ext cx="3219092" cy="1809129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" name="Picture 2" descr="https://dsrodn13.nubex.ru/resources/10263/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581128"/>
            <a:ext cx="3528392" cy="204379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Способы защиты от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короновируса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правильно носить медицинскую маску?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 Аккуратно закройте нос и рот маской и закрепите её, чтобы уменьшить зазор между лицом и маской.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 Не прикасайтесь к маске во время использования. После прикосновения к использованной маске, например, чтобы снять её, вымойте руки.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3. После того, как маска станет влажной или загрязнённой, наденьте новую чистую и сухую маску.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4. Не используйте повторно одноразовые маски. Их следует выбрасывать после каждого использования и утилизировать сразу после снятия.</a:t>
            </a:r>
          </a:p>
          <a:p>
            <a:endParaRPr lang="ru-RU" dirty="0"/>
          </a:p>
        </p:txBody>
      </p:sp>
      <p:pic>
        <p:nvPicPr>
          <p:cNvPr id="7" name="Picture 2" descr="https://dsrodn13.nubex.ru/resources/10265/"/>
          <p:cNvPicPr>
            <a:picLocks noChangeAspect="1" noChangeArrowheads="1"/>
          </p:cNvPicPr>
          <p:nvPr/>
        </p:nvPicPr>
        <p:blipFill>
          <a:blip r:embed="rId2" cstate="print"/>
          <a:srcRect t="63650"/>
          <a:stretch>
            <a:fillRect/>
          </a:stretch>
        </p:blipFill>
        <p:spPr bwMode="auto">
          <a:xfrm>
            <a:off x="0" y="4365104"/>
            <a:ext cx="9144000" cy="2492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772400" cy="1362075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55576" y="4581128"/>
            <a:ext cx="7772400" cy="1500187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Составитель 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Дубышкина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Ирина Анатольевна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 первой квалификационной категории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153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   Коронавирусы — это целое семейство вирусов (40 видов, которые поражают человека, кошек, птиц, собак, крупный рогатый скот, свиней и зайцев. Впервые он был выделен в 1965 году у пациента с острым ринитом. Коронавирусы постоянно эволюционируют. </vt:lpstr>
      <vt:lpstr>Своё название он получил из-за ворсинок на оболочке, которые по форме напоминают солнечную корону во время затмения. </vt:lpstr>
      <vt:lpstr>Как можно заразиться короновирусом?</vt:lpstr>
      <vt:lpstr> Заражение возможно при тесном контакте с больным человеком.</vt:lpstr>
      <vt:lpstr>Защитись от короновируса!</vt:lpstr>
      <vt:lpstr>Способы защиты от короновируса</vt:lpstr>
      <vt:lpstr>Как правильно носить медицинскую маску?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2020-03-16T09:47:13Z</dcterms:created>
  <dcterms:modified xsi:type="dcterms:W3CDTF">2020-09-22T00:10:05Z</dcterms:modified>
</cp:coreProperties>
</file>